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9" r:id="rId7"/>
    <p:sldId id="260" r:id="rId8"/>
    <p:sldId id="262" r:id="rId9"/>
    <p:sldId id="264" r:id="rId10"/>
    <p:sldId id="263" r:id="rId11"/>
    <p:sldId id="272" r:id="rId12"/>
    <p:sldId id="267" r:id="rId13"/>
    <p:sldId id="266" r:id="rId14"/>
    <p:sldId id="265" r:id="rId15"/>
    <p:sldId id="270" r:id="rId16"/>
    <p:sldId id="271" r:id="rId17"/>
    <p:sldId id="261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73" r:id="rId26"/>
    <p:sldId id="274" r:id="rId27"/>
    <p:sldId id="275" r:id="rId28"/>
    <p:sldId id="276" r:id="rId29"/>
    <p:sldId id="277" r:id="rId30"/>
    <p:sldId id="278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186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1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72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761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22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45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1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56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619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1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3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C6A7B-AC80-4B3C-9ABC-525695AF852D}" type="datetimeFigureOut">
              <a:rPr lang="en-US" smtClean="0"/>
              <a:t>11/30/2013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70A20-9A72-445D-B3C9-4DD815A94E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36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lticollection.fr/IMG/jpg/Stade20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Politics in Sports: 1924 Paris Olympic Games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Alar Lipping, Ph.D.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Chair and Professor, Department of Kinesiology and Health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Northern Kentucky University</a:t>
            </a: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www.nku.edu/~Lipping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66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Ville </a:t>
            </a:r>
            <a:r>
              <a:rPr lang="en-US" dirty="0" err="1" smtClean="0"/>
              <a:t>Ritola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err="1"/>
              <a:t>Ottaa</a:t>
            </a:r>
            <a:r>
              <a:rPr lang="en-US" i="1" dirty="0"/>
              <a:t> </a:t>
            </a:r>
            <a:r>
              <a:rPr lang="en-US" i="1" dirty="0" err="1"/>
              <a:t>ritolat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0"/>
            <a:ext cx="2590800" cy="497433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38374"/>
            <a:ext cx="483108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38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Eero</a:t>
            </a:r>
            <a:r>
              <a:rPr lang="en-US" dirty="0" smtClean="0"/>
              <a:t> </a:t>
            </a:r>
            <a:r>
              <a:rPr lang="en-US" dirty="0" err="1" smtClean="0"/>
              <a:t>Lehtonen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Pentathlon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881981"/>
            <a:ext cx="4724400" cy="3149600"/>
          </a:xfrm>
        </p:spPr>
      </p:pic>
    </p:spTree>
    <p:extLst>
      <p:ext uri="{BB962C8B-B14F-4D97-AF65-F5344CB8AC3E}">
        <p14:creationId xmlns:p14="http://schemas.microsoft.com/office/powerpoint/2010/main" val="41189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Katz (running second to </a:t>
            </a:r>
            <a:r>
              <a:rPr lang="en-US" dirty="0" err="1" smtClean="0"/>
              <a:t>Nurmi</a:t>
            </a:r>
            <a:r>
              <a:rPr lang="en-US" dirty="0"/>
              <a:t>)</a:t>
            </a:r>
            <a:r>
              <a:rPr lang="en-US" dirty="0" smtClean="0"/>
              <a:t> and </a:t>
            </a:r>
            <a:r>
              <a:rPr lang="en-US" dirty="0" err="1" smtClean="0"/>
              <a:t>Liimatainen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3175000" cy="23749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52600"/>
            <a:ext cx="3193542" cy="42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Albin</a:t>
            </a:r>
            <a:r>
              <a:rPr lang="en-US" dirty="0" smtClean="0"/>
              <a:t> </a:t>
            </a:r>
            <a:r>
              <a:rPr lang="en-US" dirty="0" err="1" smtClean="0"/>
              <a:t>Stenroos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981200"/>
            <a:ext cx="3101163" cy="2667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520" y="3200400"/>
            <a:ext cx="4411980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Nurmi</a:t>
            </a:r>
            <a:r>
              <a:rPr lang="en-US" dirty="0" smtClean="0"/>
              <a:t> Lighting the Olympic Flame in 1952 Helsinki Games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33600"/>
            <a:ext cx="4318000" cy="2590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663699"/>
            <a:ext cx="3175000" cy="401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20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DeHart</a:t>
            </a:r>
            <a:r>
              <a:rPr lang="en-US" dirty="0" smtClean="0"/>
              <a:t> Hubbard</a:t>
            </a:r>
            <a:br>
              <a:rPr lang="en-US" dirty="0" smtClean="0"/>
            </a:br>
            <a:r>
              <a:rPr lang="en-US" dirty="0" smtClean="0"/>
              <a:t>Long Jump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African American to win an individual Olympic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2260023"/>
            <a:ext cx="251460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34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Harold Osborn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Gold Medals in High Jump and Decathlon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2209800"/>
            <a:ext cx="4391025" cy="3634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23655"/>
            <a:ext cx="2762250" cy="409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44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Roger </a:t>
            </a:r>
            <a:r>
              <a:rPr lang="en-US" dirty="0" err="1" smtClean="0"/>
              <a:t>Ducret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3 Gold, 2 Silver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00200"/>
            <a:ext cx="3152779" cy="4525963"/>
          </a:xfrm>
        </p:spPr>
      </p:pic>
    </p:spTree>
    <p:extLst>
      <p:ext uri="{BB962C8B-B14F-4D97-AF65-F5344CB8AC3E}">
        <p14:creationId xmlns:p14="http://schemas.microsoft.com/office/powerpoint/2010/main" val="11305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Ellen </a:t>
            </a:r>
            <a:r>
              <a:rPr lang="en-US" dirty="0" err="1" smtClean="0"/>
              <a:t>Osiier</a:t>
            </a:r>
            <a:r>
              <a:rPr lang="en-US" dirty="0" smtClean="0"/>
              <a:t> (Den) First Women’s Fencing Gold Medalist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78408"/>
            <a:ext cx="3505200" cy="2648373"/>
          </a:xfrm>
        </p:spPr>
      </p:pic>
    </p:spTree>
    <p:extLst>
      <p:ext uri="{BB962C8B-B14F-4D97-AF65-F5344CB8AC3E}">
        <p14:creationId xmlns:p14="http://schemas.microsoft.com/office/powerpoint/2010/main" val="24196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Uruguay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2133600"/>
            <a:ext cx="5757862" cy="39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1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r>
              <a:rPr lang="en-US" b="1" dirty="0" smtClean="0"/>
              <a:t>Chariots of Fire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572" y="1524000"/>
            <a:ext cx="279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936" y="1524000"/>
            <a:ext cx="30676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2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Gymnastics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Bedrich</a:t>
            </a:r>
            <a:r>
              <a:rPr lang="en-US" dirty="0" smtClean="0"/>
              <a:t> </a:t>
            </a:r>
            <a:r>
              <a:rPr lang="en-US" dirty="0" err="1" smtClean="0"/>
              <a:t>Supcik</a:t>
            </a:r>
            <a:r>
              <a:rPr lang="en-US" dirty="0" smtClean="0"/>
              <a:t> (CZE) Rope Climbing</a:t>
            </a:r>
          </a:p>
          <a:p>
            <a:r>
              <a:rPr lang="en-US" dirty="0" smtClean="0"/>
              <a:t>Leon </a:t>
            </a:r>
            <a:r>
              <a:rPr lang="en-US" dirty="0" err="1" smtClean="0"/>
              <a:t>Stukelj</a:t>
            </a:r>
            <a:r>
              <a:rPr lang="en-US" dirty="0" smtClean="0"/>
              <a:t> (YUG) All Around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2209800" cy="3336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819400"/>
            <a:ext cx="2438400" cy="3640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28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Argentina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95" y="2438400"/>
            <a:ext cx="405798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4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Tennis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4914900"/>
          </a:xfrm>
        </p:spPr>
        <p:txBody>
          <a:bodyPr/>
          <a:lstStyle/>
          <a:p>
            <a:r>
              <a:rPr lang="en-US" sz="2800" dirty="0" smtClean="0"/>
              <a:t>Five Gold Medals USA</a:t>
            </a:r>
          </a:p>
          <a:p>
            <a:r>
              <a:rPr lang="en-US" sz="2800" dirty="0" smtClean="0"/>
              <a:t>Vincent Richards Men’s Singles Gold Medal</a:t>
            </a:r>
          </a:p>
          <a:p>
            <a:r>
              <a:rPr lang="en-US" sz="2800" dirty="0" smtClean="0"/>
              <a:t>Helen Wills Moody Women’s Singles Gold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24200"/>
            <a:ext cx="2667000" cy="3600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154" y="3124200"/>
            <a:ext cx="2597046" cy="360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Weightlifting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Guiseppe</a:t>
            </a:r>
            <a:r>
              <a:rPr lang="en-US" sz="2800" dirty="0" smtClean="0"/>
              <a:t> </a:t>
            </a:r>
            <a:r>
              <a:rPr lang="en-US" sz="2800" dirty="0" err="1" smtClean="0"/>
              <a:t>Tonani</a:t>
            </a:r>
            <a:r>
              <a:rPr lang="en-US" sz="2800" dirty="0" smtClean="0"/>
              <a:t> Heavy Weight Gold</a:t>
            </a:r>
          </a:p>
          <a:p>
            <a:r>
              <a:rPr lang="en-US" sz="2800" dirty="0" smtClean="0"/>
              <a:t>Charles </a:t>
            </a:r>
            <a:r>
              <a:rPr lang="en-US" sz="2800" dirty="0" err="1" smtClean="0"/>
              <a:t>Rigoulet</a:t>
            </a:r>
            <a:r>
              <a:rPr lang="en-US" sz="2800" dirty="0" smtClean="0"/>
              <a:t> Light Heavy Weight Gold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775712"/>
            <a:ext cx="1581150" cy="36155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196" y="2895600"/>
            <a:ext cx="2758689" cy="370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Wrestling Greco-Roman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Eduard </a:t>
            </a:r>
            <a:r>
              <a:rPr lang="en-US" dirty="0" err="1" smtClean="0"/>
              <a:t>Pütsep</a:t>
            </a:r>
            <a:r>
              <a:rPr lang="en-US" dirty="0" smtClean="0"/>
              <a:t> Bantam Weight Gold Medal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438400"/>
            <a:ext cx="253365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590800"/>
            <a:ext cx="4381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Women’s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Events: Americans win five of six medals</a:t>
            </a:r>
          </a:p>
          <a:p>
            <a:r>
              <a:rPr lang="en-US" dirty="0" smtClean="0"/>
              <a:t>Elizabeth Becker and Caroline Smith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19400"/>
            <a:ext cx="176212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819400"/>
            <a:ext cx="1898904" cy="283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53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Men’s Diving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Events: Albert White of USA wins gold medals in three and ten meter springboard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6099"/>
            <a:ext cx="2438400" cy="3246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8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Johnny Weissmuller</a:t>
            </a:r>
            <a:br>
              <a:rPr lang="en-US" dirty="0" smtClean="0"/>
            </a:br>
            <a:r>
              <a:rPr lang="en-US" dirty="0" smtClean="0"/>
              <a:t>Three Gold Medals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0"/>
            <a:ext cx="319187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186" y="1447800"/>
            <a:ext cx="3231976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Tarzan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219200"/>
            <a:ext cx="2914445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828800"/>
            <a:ext cx="47082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43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Women’s Swimming</a:t>
            </a:r>
            <a:br>
              <a:rPr lang="en-US" dirty="0" smtClean="0"/>
            </a:br>
            <a:r>
              <a:rPr lang="en-US" dirty="0" smtClean="0"/>
              <a:t>Gertrude Ederle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Gertrude Ederle 1 Gold Medal, 2 Bronze</a:t>
            </a:r>
          </a:p>
          <a:p>
            <a:r>
              <a:rPr lang="en-US" dirty="0" smtClean="0"/>
              <a:t>1926 becomes first woman to swim English Channel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791691"/>
            <a:ext cx="2581656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9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Flying Scotsman</a:t>
            </a:r>
            <a:br>
              <a:rPr lang="en-US" b="1" dirty="0" smtClean="0"/>
            </a:br>
            <a:r>
              <a:rPr lang="en-US" sz="3100" b="1" dirty="0" smtClean="0"/>
              <a:t>Eric Liddell (400 meters)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68975"/>
            <a:ext cx="2686050" cy="4256356"/>
          </a:xfrm>
        </p:spPr>
      </p:pic>
    </p:spTree>
    <p:extLst>
      <p:ext uri="{BB962C8B-B14F-4D97-AF65-F5344CB8AC3E}">
        <p14:creationId xmlns:p14="http://schemas.microsoft.com/office/powerpoint/2010/main" val="9960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Cycling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Ko</a:t>
            </a:r>
            <a:r>
              <a:rPr lang="en-US" dirty="0" smtClean="0"/>
              <a:t> </a:t>
            </a:r>
            <a:r>
              <a:rPr lang="en-US" dirty="0" err="1" smtClean="0"/>
              <a:t>Willems</a:t>
            </a:r>
            <a:r>
              <a:rPr lang="en-US" dirty="0" smtClean="0"/>
              <a:t> 50 KM</a:t>
            </a:r>
          </a:p>
          <a:p>
            <a:r>
              <a:rPr lang="en-US" dirty="0" smtClean="0"/>
              <a:t>Armand </a:t>
            </a:r>
            <a:r>
              <a:rPr lang="en-US" dirty="0" err="1" smtClean="0"/>
              <a:t>Blanchonet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400"/>
            <a:ext cx="3395241" cy="2438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440" y="2438400"/>
            <a:ext cx="38100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4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Estonian Athletes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44 male athletes, 6 medals, 1 gold, 1 silver, 4 bronze</a:t>
            </a:r>
          </a:p>
          <a:p>
            <a:r>
              <a:rPr lang="en-US" sz="2800" dirty="0" smtClean="0"/>
              <a:t>Eduard </a:t>
            </a:r>
            <a:r>
              <a:rPr lang="en-US" sz="2800" dirty="0"/>
              <a:t> </a:t>
            </a:r>
            <a:r>
              <a:rPr lang="en-US" sz="2800" dirty="0" err="1"/>
              <a:t>Pütsep</a:t>
            </a:r>
            <a:r>
              <a:rPr lang="en-US" sz="2800" dirty="0"/>
              <a:t> </a:t>
            </a:r>
            <a:r>
              <a:rPr lang="en-US" sz="2800" dirty="0" smtClean="0"/>
              <a:t>(Greco Roman, gold), Alfred </a:t>
            </a:r>
            <a:r>
              <a:rPr lang="en-US" sz="2800" dirty="0" err="1" smtClean="0"/>
              <a:t>Neuland</a:t>
            </a:r>
            <a:r>
              <a:rPr lang="en-US" sz="2800" dirty="0" smtClean="0"/>
              <a:t> (</a:t>
            </a:r>
            <a:r>
              <a:rPr lang="en-US" sz="2800" dirty="0" err="1" smtClean="0"/>
              <a:t>weightlifitng</a:t>
            </a:r>
            <a:r>
              <a:rPr lang="en-US" sz="2800" dirty="0" smtClean="0"/>
              <a:t>, silver), </a:t>
            </a:r>
            <a:r>
              <a:rPr lang="en-US" sz="2800" dirty="0" err="1" smtClean="0"/>
              <a:t>Aleksander</a:t>
            </a:r>
            <a:r>
              <a:rPr lang="en-US" sz="2800" dirty="0" smtClean="0"/>
              <a:t> </a:t>
            </a:r>
            <a:r>
              <a:rPr lang="en-US" sz="2800" dirty="0" err="1" smtClean="0"/>
              <a:t>Klumberg</a:t>
            </a:r>
            <a:r>
              <a:rPr lang="en-US" sz="2800" dirty="0" smtClean="0"/>
              <a:t> (decathlon, bronze), </a:t>
            </a:r>
            <a:r>
              <a:rPr lang="en-US" sz="2800" dirty="0" err="1" smtClean="0"/>
              <a:t>Jaan</a:t>
            </a:r>
            <a:r>
              <a:rPr lang="en-US" sz="2800" dirty="0" smtClean="0"/>
              <a:t> </a:t>
            </a:r>
            <a:r>
              <a:rPr lang="en-US" sz="2800" dirty="0" err="1" smtClean="0"/>
              <a:t>Kikkas</a:t>
            </a:r>
            <a:r>
              <a:rPr lang="en-US" sz="2800" dirty="0" smtClean="0"/>
              <a:t> (weightlifting, bronze), </a:t>
            </a:r>
            <a:r>
              <a:rPr lang="en-US" sz="2800" dirty="0" err="1" smtClean="0"/>
              <a:t>Harald</a:t>
            </a:r>
            <a:r>
              <a:rPr lang="en-US" sz="2800" dirty="0" smtClean="0"/>
              <a:t> </a:t>
            </a:r>
            <a:r>
              <a:rPr lang="en-US" sz="2800" dirty="0" err="1" smtClean="0"/>
              <a:t>Tammer</a:t>
            </a:r>
            <a:r>
              <a:rPr lang="en-US" sz="2800" dirty="0" smtClean="0"/>
              <a:t> (weightlifting, bronze), Roman Steinberg (Greco Roman, bronze)</a:t>
            </a:r>
          </a:p>
          <a:p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3000" y="4343400"/>
            <a:ext cx="1493108" cy="2209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343400"/>
            <a:ext cx="3200400" cy="2400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91" y="4322618"/>
            <a:ext cx="2656609" cy="202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68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Harold Abrahams</a:t>
            </a:r>
            <a:br>
              <a:rPr lang="en-US" b="1" dirty="0" smtClean="0"/>
            </a:br>
            <a:r>
              <a:rPr lang="en-US" sz="3100" b="1" dirty="0" smtClean="0"/>
              <a:t>100 Meters</a:t>
            </a:r>
            <a:endParaRPr lang="en-US" sz="31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568555"/>
            <a:ext cx="3048000" cy="4370716"/>
          </a:xfrm>
        </p:spPr>
      </p:pic>
    </p:spTree>
    <p:extLst>
      <p:ext uri="{BB962C8B-B14F-4D97-AF65-F5344CB8AC3E}">
        <p14:creationId xmlns:p14="http://schemas.microsoft.com/office/powerpoint/2010/main" val="13633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Jackson </a:t>
            </a:r>
            <a:r>
              <a:rPr lang="en-US" dirty="0" err="1" smtClean="0"/>
              <a:t>Scholtz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200 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662526"/>
            <a:ext cx="3124199" cy="4511343"/>
          </a:xfrm>
        </p:spPr>
      </p:pic>
    </p:spTree>
    <p:extLst>
      <p:ext uri="{BB962C8B-B14F-4D97-AF65-F5344CB8AC3E}">
        <p14:creationId xmlns:p14="http://schemas.microsoft.com/office/powerpoint/2010/main" val="33778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Douglas Lowe</a:t>
            </a:r>
            <a:br>
              <a:rPr lang="en-US" dirty="0" smtClean="0"/>
            </a:br>
            <a:r>
              <a:rPr lang="en-US" dirty="0" smtClean="0"/>
              <a:t>800 meters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465306"/>
            <a:ext cx="3733800" cy="5108517"/>
          </a:xfrm>
        </p:spPr>
      </p:pic>
    </p:spTree>
    <p:extLst>
      <p:ext uri="{BB962C8B-B14F-4D97-AF65-F5344CB8AC3E}">
        <p14:creationId xmlns:p14="http://schemas.microsoft.com/office/powerpoint/2010/main" val="241621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Colombes Olympic Stadium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784" y="1828800"/>
            <a:ext cx="2709816" cy="1699794"/>
          </a:xfrm>
        </p:spPr>
      </p:pic>
      <p:pic>
        <p:nvPicPr>
          <p:cNvPr id="1026" name="Picture 2" descr="JPEG - 45.6 ko">
            <a:hlinkClick r:id="rId3" tooltip="JPEG - 45.6 ko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05200" cy="2178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47023"/>
            <a:ext cx="3352800" cy="23536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4133168"/>
            <a:ext cx="3657600" cy="228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9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Flying Finns</a:t>
            </a:r>
            <a:br>
              <a:rPr lang="en-US" dirty="0" smtClean="0"/>
            </a:br>
            <a:r>
              <a:rPr lang="fi-FI" i="1" dirty="0"/>
              <a:t>Lentävä suomalainen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Paavo</a:t>
            </a:r>
            <a:r>
              <a:rPr lang="en-US" dirty="0" smtClean="0"/>
              <a:t> </a:t>
            </a:r>
            <a:r>
              <a:rPr lang="en-US" dirty="0" err="1" smtClean="0"/>
              <a:t>Nurmi</a:t>
            </a:r>
            <a:r>
              <a:rPr lang="en-US" dirty="0" smtClean="0"/>
              <a:t>		5 Gold Medals</a:t>
            </a:r>
          </a:p>
          <a:p>
            <a:r>
              <a:rPr lang="en-US" dirty="0" smtClean="0"/>
              <a:t>Ville </a:t>
            </a:r>
            <a:r>
              <a:rPr lang="en-US" dirty="0" err="1" smtClean="0"/>
              <a:t>Ritola</a:t>
            </a:r>
            <a:r>
              <a:rPr lang="en-US" dirty="0" smtClean="0"/>
              <a:t>		4 Gold Medals, 2 Silver</a:t>
            </a:r>
          </a:p>
          <a:p>
            <a:r>
              <a:rPr lang="en-US" dirty="0" smtClean="0"/>
              <a:t>Elias Katz		1 Gold, 1 Silver</a:t>
            </a:r>
          </a:p>
          <a:p>
            <a:r>
              <a:rPr lang="en-US" dirty="0" err="1" smtClean="0"/>
              <a:t>Albin</a:t>
            </a:r>
            <a:r>
              <a:rPr lang="en-US" dirty="0" smtClean="0"/>
              <a:t> </a:t>
            </a:r>
            <a:r>
              <a:rPr lang="en-US" dirty="0" err="1" smtClean="0"/>
              <a:t>Stenroos</a:t>
            </a:r>
            <a:r>
              <a:rPr lang="en-US" dirty="0"/>
              <a:t> </a:t>
            </a:r>
            <a:r>
              <a:rPr lang="en-US" dirty="0" smtClean="0"/>
              <a:t>	1Gold</a:t>
            </a:r>
          </a:p>
          <a:p>
            <a:r>
              <a:rPr lang="en-US" dirty="0" err="1" smtClean="0"/>
              <a:t>Heikki</a:t>
            </a:r>
            <a:r>
              <a:rPr lang="en-US" dirty="0" smtClean="0"/>
              <a:t> </a:t>
            </a:r>
            <a:r>
              <a:rPr lang="en-US" dirty="0" err="1" smtClean="0"/>
              <a:t>Liimatainen</a:t>
            </a:r>
            <a:r>
              <a:rPr lang="en-US" dirty="0" smtClean="0"/>
              <a:t>	1 Gold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Paavo</a:t>
            </a:r>
            <a:r>
              <a:rPr lang="en-US" dirty="0" smtClean="0"/>
              <a:t> </a:t>
            </a:r>
            <a:r>
              <a:rPr lang="en-US" dirty="0" err="1" smtClean="0"/>
              <a:t>Nurmi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41120"/>
            <a:ext cx="22860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60" y="2823210"/>
            <a:ext cx="2442754" cy="349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535" y="1371600"/>
            <a:ext cx="254183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2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3039</TotalTime>
  <Words>284</Words>
  <Application>Microsoft Office PowerPoint</Application>
  <PresentationFormat>On-screen Show (4:3)</PresentationFormat>
  <Paragraphs>61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Politics in Sports: 1924 Paris Olympic Games</vt:lpstr>
      <vt:lpstr>Chariots of Fire</vt:lpstr>
      <vt:lpstr> Flying Scotsman Eric Liddell (400 meters) </vt:lpstr>
      <vt:lpstr>Harold Abrahams 100 Meters</vt:lpstr>
      <vt:lpstr>Jackson Scholtz 200 Meters</vt:lpstr>
      <vt:lpstr>Douglas Lowe 800 meters</vt:lpstr>
      <vt:lpstr>Colombes Olympic Stadium</vt:lpstr>
      <vt:lpstr>Flying Finns Lentävä suomalainen</vt:lpstr>
      <vt:lpstr>Paavo Nurmi</vt:lpstr>
      <vt:lpstr>Ville Ritola Ottaa ritolat</vt:lpstr>
      <vt:lpstr>Eero Lehtonen Pentathlon</vt:lpstr>
      <vt:lpstr>Katz (running second to Nurmi) and Liimatainen</vt:lpstr>
      <vt:lpstr>Albin Stenroos</vt:lpstr>
      <vt:lpstr>Nurmi Lighting the Olympic Flame in 1952 Helsinki Games</vt:lpstr>
      <vt:lpstr>DeHart Hubbard Long Jump</vt:lpstr>
      <vt:lpstr>Harold Osborn</vt:lpstr>
      <vt:lpstr>Roger Ducret 3 Gold, 2 Silver</vt:lpstr>
      <vt:lpstr>Ellen Osiier (Den) First Women’s Fencing Gold Medalist</vt:lpstr>
      <vt:lpstr>Football</vt:lpstr>
      <vt:lpstr>Gymnastics </vt:lpstr>
      <vt:lpstr>Polo</vt:lpstr>
      <vt:lpstr>Tennis</vt:lpstr>
      <vt:lpstr>Weightlifting</vt:lpstr>
      <vt:lpstr> Wrestling Greco-Roman </vt:lpstr>
      <vt:lpstr>Women’s Diving</vt:lpstr>
      <vt:lpstr>Men’s Diving</vt:lpstr>
      <vt:lpstr>Johnny Weissmuller Three Gold Medals</vt:lpstr>
      <vt:lpstr>Tarzan</vt:lpstr>
      <vt:lpstr>Women’s Swimming Gertrude Ederle </vt:lpstr>
      <vt:lpstr>Cycling</vt:lpstr>
      <vt:lpstr>Estonian Athletes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olympics1924</dc:title>
  <dc:creator>Daniel Shelton</dc:creator>
  <cp:lastModifiedBy>Daniel Shelton</cp:lastModifiedBy>
  <cp:revision>28</cp:revision>
  <dcterms:created xsi:type="dcterms:W3CDTF">2013-11-27T04:44:41Z</dcterms:created>
  <dcterms:modified xsi:type="dcterms:W3CDTF">2013-11-30T19:14:03Z</dcterms:modified>
</cp:coreProperties>
</file>