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3" r:id="rId10"/>
    <p:sldId id="271" r:id="rId11"/>
    <p:sldId id="272" r:id="rId12"/>
    <p:sldId id="281" r:id="rId13"/>
    <p:sldId id="280" r:id="rId14"/>
    <p:sldId id="264" r:id="rId15"/>
    <p:sldId id="265" r:id="rId16"/>
    <p:sldId id="270" r:id="rId17"/>
    <p:sldId id="266" r:id="rId18"/>
    <p:sldId id="277" r:id="rId19"/>
    <p:sldId id="267" r:id="rId20"/>
    <p:sldId id="276" r:id="rId21"/>
    <p:sldId id="268" r:id="rId22"/>
    <p:sldId id="279" r:id="rId23"/>
    <p:sldId id="269" r:id="rId24"/>
    <p:sldId id="275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63" autoAdjust="0"/>
    <p:restoredTop sz="83619" autoAdjust="0"/>
  </p:normalViewPr>
  <p:slideViewPr>
    <p:cSldViewPr>
      <p:cViewPr>
        <p:scale>
          <a:sx n="61" d="100"/>
          <a:sy n="61" d="100"/>
        </p:scale>
        <p:origin x="-118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676F2-93C7-43A6-A68D-665096DF98B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25446-1D91-4B2B-87B7-0611323993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5446-1D91-4B2B-87B7-061132399311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73157-11DA-4CCC-A2BF-B02C302527F7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7D00-86DD-416A-88AB-341A9AB4F1C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Jackie_robinson_abc_sports_announcer_1965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n.wikipedia.org/wiki/File:Paul_Robeson_1942_crop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en.wikipedia.org/wiki/File:Paul_Robeson_-_Negro_Songs_-_Soviet_Ministry_of_Culture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dreads.com/book/photo/13564353-the-jackie-robinson-stor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Researching the Post Baseball Contributions of Jackie Robinson: Resources at the Library of Congress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Alar Lipping, Ph.D.</a:t>
            </a:r>
          </a:p>
          <a:p>
            <a:r>
              <a:rPr lang="en-US" sz="2400" dirty="0" smtClean="0"/>
              <a:t>Northern Kentucky 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25743" r="34375" b="17822"/>
          <a:stretch>
            <a:fillRect/>
          </a:stretch>
        </p:blipFill>
        <p:spPr bwMode="auto">
          <a:xfrm>
            <a:off x="-457200" y="304800"/>
            <a:ext cx="5715000" cy="606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26250" t="25000" r="36250" b="21094"/>
          <a:stretch>
            <a:fillRect/>
          </a:stretch>
        </p:blipFill>
        <p:spPr bwMode="auto">
          <a:xfrm>
            <a:off x="4800600" y="838200"/>
            <a:ext cx="457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25000" r="36875" b="18750"/>
          <a:stretch>
            <a:fillRect/>
          </a:stretch>
        </p:blipFill>
        <p:spPr bwMode="auto">
          <a:xfrm>
            <a:off x="2057400" y="9144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31875" t="23438" r="31875" b="20312"/>
          <a:stretch>
            <a:fillRect/>
          </a:stretch>
        </p:blipFill>
        <p:spPr bwMode="auto">
          <a:xfrm>
            <a:off x="2209800" y="307428"/>
            <a:ext cx="5105400" cy="633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20313" r="34375" b="23437"/>
          <a:stretch>
            <a:fillRect/>
          </a:stretch>
        </p:blipFill>
        <p:spPr bwMode="auto">
          <a:xfrm>
            <a:off x="2133600" y="380999"/>
            <a:ext cx="4724400" cy="596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mass.edu/pubaffs/jackie/robrach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5816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umass.edu/pubaffs/jackie/robhum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3867150" cy="526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6875" t="25000" r="36875" b="17969"/>
          <a:stretch>
            <a:fillRect/>
          </a:stretch>
        </p:blipFill>
        <p:spPr bwMode="auto">
          <a:xfrm>
            <a:off x="2590800" y="8382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umass.edu/pubaffs/jackie/cheapme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85800"/>
            <a:ext cx="4457700" cy="3571875"/>
          </a:xfrm>
          <a:prstGeom prst="rect">
            <a:avLst/>
          </a:prstGeom>
          <a:noFill/>
        </p:spPr>
      </p:pic>
      <p:pic>
        <p:nvPicPr>
          <p:cNvPr id="31748" name="Picture 4" descr="http://www.umass.edu/pubaffs/jackie/b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34861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14844" r="40000" b="28906"/>
          <a:stretch>
            <a:fillRect/>
          </a:stretch>
        </p:blipFill>
        <p:spPr bwMode="auto">
          <a:xfrm>
            <a:off x="2743200" y="7620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umass.edu/pubaffs/jackie/robpick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591175" cy="439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Library of Congress Acquires the Jackie Robinson Papers (2001)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Collection, 1934-2001 (majority 1947-1987)</a:t>
            </a:r>
          </a:p>
          <a:p>
            <a:r>
              <a:rPr lang="en-US" sz="2800" dirty="0" smtClean="0"/>
              <a:t>Collection includes 7,000 items; 17 containers</a:t>
            </a:r>
          </a:p>
          <a:p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		</a:t>
            </a:r>
          </a:p>
        </p:txBody>
      </p:sp>
      <p:pic>
        <p:nvPicPr>
          <p:cNvPr id="3074" name="Picture 2" descr="An aging black man in front of a microph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316691"/>
            <a:ext cx="1905000" cy="239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5625" t="14844" r="39375" b="32031"/>
          <a:stretch>
            <a:fillRect/>
          </a:stretch>
        </p:blipFill>
        <p:spPr bwMode="auto">
          <a:xfrm>
            <a:off x="1981200" y="223157"/>
            <a:ext cx="5029200" cy="610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umass.edu/pubaffs/jackie/luthrobpa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400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7188" r="36250" b="25781"/>
          <a:stretch>
            <a:fillRect/>
          </a:stretch>
        </p:blipFill>
        <p:spPr bwMode="auto">
          <a:xfrm>
            <a:off x="2286000" y="685800"/>
            <a:ext cx="434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aul Robeson 1942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89487"/>
            <a:ext cx="3429000" cy="4317424"/>
          </a:xfrm>
          <a:prstGeom prst="rect">
            <a:avLst/>
          </a:prstGeom>
          <a:noFill/>
        </p:spPr>
      </p:pic>
      <p:pic>
        <p:nvPicPr>
          <p:cNvPr id="34820" name="Picture 4" descr="http://upload.wikimedia.org/wikipedia/commons/thumb/7/73/Paul_Robeson_-_Negro_Songs_-_Soviet_Ministry_of_Culture.JPG/220px-Paul_Robeson_-_Negro_Songs_-_Soviet_Ministry_of_Cultu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8346" y="1573876"/>
            <a:ext cx="3131254" cy="307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21875" t="10938" r="41250" b="31250"/>
          <a:stretch>
            <a:fillRect/>
          </a:stretch>
        </p:blipFill>
        <p:spPr bwMode="auto">
          <a:xfrm>
            <a:off x="1752600" y="304800"/>
            <a:ext cx="5105400" cy="64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24219" r="13750" b="7812"/>
          <a:stretch>
            <a:fillRect/>
          </a:stretch>
        </p:blipFill>
        <p:spPr bwMode="auto">
          <a:xfrm>
            <a:off x="0" y="0"/>
            <a:ext cx="9448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 l="23125" t="18018" r="11250" b="10810"/>
          <a:stretch>
            <a:fillRect/>
          </a:stretch>
        </p:blipFill>
        <p:spPr bwMode="auto">
          <a:xfrm>
            <a:off x="0" y="3048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Branch Rickey Papers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Collection, 1890-1969 (majority 1936-1965)</a:t>
            </a:r>
          </a:p>
          <a:p>
            <a:r>
              <a:rPr lang="en-US" sz="2800" dirty="0" smtClean="0"/>
              <a:t>Collection includes 29,400 items, 86 containers</a:t>
            </a:r>
            <a:endParaRPr lang="en-US" sz="2800" dirty="0"/>
          </a:p>
        </p:txBody>
      </p:sp>
      <p:pic>
        <p:nvPicPr>
          <p:cNvPr id="4" name="Picture 3" descr="http://www.thinkbluela.com/wp-content/uploads/2013/01/Branch-Rickey-jackierobinson19blogspotc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581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7213" t="35642" r="17922" b="5575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Arthur William Mann Papers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Collection, 1901-1969 (majority 1945-1962)</a:t>
            </a:r>
          </a:p>
          <a:p>
            <a:r>
              <a:rPr lang="en-US" sz="2800" dirty="0" smtClean="0"/>
              <a:t>Collection includes 1,800 items, 13 containers</a:t>
            </a:r>
            <a:endParaRPr lang="en-US" sz="2800" dirty="0"/>
          </a:p>
        </p:txBody>
      </p:sp>
      <p:pic>
        <p:nvPicPr>
          <p:cNvPr id="4" name="coverImage" descr="The Jackie Robinson Story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00200"/>
            <a:ext cx="164782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375" t="31986" r="14375" b="3216"/>
          <a:stretch>
            <a:fillRect/>
          </a:stretch>
        </p:blipFill>
        <p:spPr bwMode="auto">
          <a:xfrm>
            <a:off x="-1447800" y="152400"/>
            <a:ext cx="9906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24219" r="26875" b="17969"/>
          <a:stretch>
            <a:fillRect/>
          </a:stretch>
        </p:blipFill>
        <p:spPr bwMode="auto">
          <a:xfrm>
            <a:off x="435576" y="304800"/>
            <a:ext cx="8022624" cy="63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26563" r="36875" b="25781"/>
          <a:stretch>
            <a:fillRect/>
          </a:stretch>
        </p:blipFill>
        <p:spPr bwMode="auto">
          <a:xfrm>
            <a:off x="1143000" y="5334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84</Words>
  <Application>Microsoft Office PowerPoint</Application>
  <PresentationFormat>On-screen Show (4:3)</PresentationFormat>
  <Paragraphs>32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Researching the Post Baseball Contributions of Jackie Robinson: Resources at the Library of Congress</vt:lpstr>
      <vt:lpstr>Library of Congress Acquires the Jackie Robinson Papers (2001) </vt:lpstr>
      <vt:lpstr>Slide 3</vt:lpstr>
      <vt:lpstr>Branch Rickey Papers</vt:lpstr>
      <vt:lpstr>Slide 5</vt:lpstr>
      <vt:lpstr>Arthur William Mann Papers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Northern Kentucky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Researching the Post Baseball Contributions of Jackie Robinson: Resources at the Library of Congress</dc:title>
  <dc:creator>OIT</dc:creator>
  <cp:lastModifiedBy>OIT</cp:lastModifiedBy>
  <cp:revision>40</cp:revision>
  <dcterms:created xsi:type="dcterms:W3CDTF">2013-03-25T20:34:06Z</dcterms:created>
  <dcterms:modified xsi:type="dcterms:W3CDTF">2013-03-26T23:16:42Z</dcterms:modified>
</cp:coreProperties>
</file>